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43891200" cy="32918400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B0604020202020204" charset="0"/>
      <p:bold r:id="rId8"/>
    </p:embeddedFont>
    <p:embeddedFont>
      <p:font typeface="Montserrat" panose="02000505000000020004" pitchFamily="2" charset="0"/>
      <p:regular r:id="rId9"/>
      <p:bold r:id="rId10"/>
    </p:embeddedFont>
    <p:embeddedFont>
      <p:font typeface="Montserrat Light" panose="00000400000000000000" pitchFamily="2" charset="0"/>
      <p:regular r:id="rId11"/>
      <p:italic r:id="rId12"/>
    </p:embeddedFont>
  </p:embeddedFontLst>
  <p:custDataLst>
    <p:tags r:id="rId13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9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260"/>
    <a:srgbClr val="8FEDA1"/>
    <a:srgbClr val="1482A5"/>
    <a:srgbClr val="A8DD6D"/>
    <a:srgbClr val="8CD23C"/>
    <a:srgbClr val="ADD632"/>
    <a:srgbClr val="D1F2F7"/>
    <a:srgbClr val="C8E1C8"/>
    <a:srgbClr val="235078"/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94710" autoAdjust="0"/>
  </p:normalViewPr>
  <p:slideViewPr>
    <p:cSldViewPr snapToGrid="0">
      <p:cViewPr varScale="1">
        <p:scale>
          <a:sx n="18" d="100"/>
          <a:sy n="18" d="100"/>
        </p:scale>
        <p:origin x="813" y="5"/>
      </p:cViewPr>
      <p:guideLst>
        <p:guide orient="horz"/>
        <p:guide pos="19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gs" Target="tags/tag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4"/>
            <a:ext cx="9875520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39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5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08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163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21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27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43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3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1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1"/>
            <a:ext cx="14439902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3200"/>
            </a:lvl1pPr>
            <a:lvl2pPr marL="1880543" indent="0">
              <a:buNone/>
              <a:defRPr sz="11500"/>
            </a:lvl2pPr>
            <a:lvl3pPr marL="3761086" indent="0">
              <a:buNone/>
              <a:defRPr sz="9900"/>
            </a:lvl3pPr>
            <a:lvl4pPr marL="5641630" indent="0">
              <a:buNone/>
              <a:defRPr sz="8200"/>
            </a:lvl4pPr>
            <a:lvl5pPr marL="7522173" indent="0">
              <a:buNone/>
              <a:defRPr sz="8200"/>
            </a:lvl5pPr>
            <a:lvl6pPr marL="9402716" indent="0">
              <a:buNone/>
              <a:defRPr sz="8200"/>
            </a:lvl6pPr>
            <a:lvl7pPr marL="11283259" indent="0">
              <a:buNone/>
              <a:defRPr sz="8200"/>
            </a:lvl7pPr>
            <a:lvl8pPr marL="13163803" indent="0">
              <a:buNone/>
              <a:defRPr sz="8200"/>
            </a:lvl8pPr>
            <a:lvl9pPr marL="15044345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79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8"/>
            <a:ext cx="138988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48x36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376108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410405" indent="-1410405" algn="l" defTabSz="3761086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884" indent="-1175341" algn="l" defTabSz="3761086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35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901" indent="-940272" algn="l" defTabSz="3761086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2444" indent="-940272" algn="l" defTabSz="3761086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298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3531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4074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4617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54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08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163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217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271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259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80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4345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1F6296-A549-4F83-B5B3-AC0848E6BAEF}"/>
              </a:ext>
            </a:extLst>
          </p:cNvPr>
          <p:cNvGrpSpPr/>
          <p:nvPr/>
        </p:nvGrpSpPr>
        <p:grpSpPr>
          <a:xfrm>
            <a:off x="0" y="6028267"/>
            <a:ext cx="43891200" cy="26890132"/>
            <a:chOff x="0" y="6028267"/>
            <a:chExt cx="43891200" cy="26890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4EF5A1D-A47F-4CE3-BE70-8A161F635104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5"/>
              <a:chOff x="0" y="5073453"/>
              <a:chExt cx="43891200" cy="27082948"/>
            </a:xfrm>
          </p:grpSpPr>
          <p:sp>
            <p:nvSpPr>
              <p:cNvPr id="35" name="Flowchart: Document 34"/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8" name="Flowchart: Document 37"/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9" name="Flowchart: Document 70"/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0" name="Flowchart: Document 70"/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71386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5630779" y="838457"/>
            <a:ext cx="32942463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dirty="0">
                <a:solidFill>
                  <a:srgbClr val="235078"/>
                </a:solidFill>
                <a:latin typeface="Libre Baskerville" panose="02000000000000000000" pitchFamily="2" charset="0"/>
              </a:rPr>
              <a:t>The Scientific Poster Template of ICAHT 2021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 dirty="0">
                <a:solidFill>
                  <a:srgbClr val="235078"/>
                </a:solidFill>
                <a:latin typeface="Libre Baskerville" panose="02000000000000000000" pitchFamily="2" charset="0"/>
              </a:rPr>
              <a:t>Enter A Title To Your Poster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3657600" y="3921087"/>
            <a:ext cx="36576000" cy="29300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rgbClr val="23507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 dirty="0">
                <a:solidFill>
                  <a:srgbClr val="235078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Include University or Department Names if Needed</a:t>
            </a:r>
          </a:p>
          <a:p>
            <a:pPr algn="ctr">
              <a:defRPr/>
            </a:pP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04" y="10196687"/>
            <a:ext cx="20713588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1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86" y="8175477"/>
            <a:ext cx="25780181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7421747"/>
            <a:ext cx="9601200" cy="87330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3600" b="1">
                <a:solidFill>
                  <a:srgbClr val="1482A5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2304836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Materials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1" y="22136959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771386" y="11267881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767990" y="24142671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786A1CE5-26F5-4365-A6A8-5A9298D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9286" y="11261612"/>
            <a:ext cx="1005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F0CED6AC-A82D-4E7E-8DE1-9DE68E17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3515" y="11261612"/>
            <a:ext cx="1005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33549791" y="11254649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5B8920-2EE7-4FFC-B20D-4A97E28B3E9A}"/>
              </a:ext>
            </a:extLst>
          </p:cNvPr>
          <p:cNvSpPr txBox="1"/>
          <p:nvPr/>
        </p:nvSpPr>
        <p:spPr>
          <a:xfrm>
            <a:off x="33536173" y="23345615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8964D5-E369-47E5-8276-295994A2E752}"/>
              </a:ext>
            </a:extLst>
          </p:cNvPr>
          <p:cNvGrpSpPr/>
          <p:nvPr/>
        </p:nvGrpSpPr>
        <p:grpSpPr>
          <a:xfrm>
            <a:off x="767990" y="1195053"/>
            <a:ext cx="42802612" cy="3152392"/>
            <a:chOff x="767990" y="1195053"/>
            <a:chExt cx="42802612" cy="31523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DAE7D6-45F7-4F2B-8466-CB1A57FED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990" y="1715683"/>
              <a:ext cx="3874169" cy="263176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7C1347-8E96-4358-8B4C-2FC10AEF116D}"/>
                </a:ext>
              </a:extLst>
            </p:cNvPr>
            <p:cNvGrpSpPr/>
            <p:nvPr/>
          </p:nvGrpSpPr>
          <p:grpSpPr>
            <a:xfrm>
              <a:off x="38110074" y="1195053"/>
              <a:ext cx="5460528" cy="2906435"/>
              <a:chOff x="38110074" y="1195053"/>
              <a:chExt cx="5460528" cy="290643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C07B63-433B-4722-A317-8B4E90833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10074" y="1404959"/>
                <a:ext cx="2685800" cy="2685800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83C08DB0-494B-4963-AE89-9158B6A6E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4194" y="1195053"/>
                <a:ext cx="3016408" cy="29064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hypotheticalocean|09-2018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110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Libre Baskerville</vt:lpstr>
      <vt:lpstr>Arial</vt:lpstr>
      <vt:lpstr>Montserrat</vt:lpstr>
      <vt:lpstr>Montserrat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Sharif Kish</cp:lastModifiedBy>
  <cp:revision>22</cp:revision>
  <cp:lastPrinted>2011-01-21T18:13:44Z</cp:lastPrinted>
  <dcterms:modified xsi:type="dcterms:W3CDTF">2021-12-15T15:27:39Z</dcterms:modified>
  <cp:category>scientific poster powerpoint</cp:category>
</cp:coreProperties>
</file>