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43891200" cy="32918400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B0604020202020204" charset="0"/>
      <p:bold r:id="rId8"/>
    </p:embeddedFont>
    <p:embeddedFont>
      <p:font typeface="Montserrat" panose="02000505000000020004" pitchFamily="2" charset="0"/>
      <p:regular r:id="rId9"/>
      <p:bold r:id="rId10"/>
    </p:embeddedFont>
    <p:embeddedFont>
      <p:font typeface="Montserrat Light" panose="00000400000000000000" pitchFamily="2" charset="0"/>
      <p:regular r:id="rId11"/>
      <p:italic r:id="rId12"/>
    </p:embeddedFont>
  </p:embeddedFontLst>
  <p:custDataLst>
    <p:tags r:id="rId13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9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260"/>
    <a:srgbClr val="8FEDA1"/>
    <a:srgbClr val="1482A5"/>
    <a:srgbClr val="A8DD6D"/>
    <a:srgbClr val="8CD23C"/>
    <a:srgbClr val="ADD632"/>
    <a:srgbClr val="D1F2F7"/>
    <a:srgbClr val="C8E1C8"/>
    <a:srgbClr val="235078"/>
    <a:srgbClr val="EC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94710" autoAdjust="0"/>
  </p:normalViewPr>
  <p:slideViewPr>
    <p:cSldViewPr snapToGrid="0">
      <p:cViewPr varScale="1">
        <p:scale>
          <a:sx n="18" d="100"/>
          <a:sy n="18" d="100"/>
        </p:scale>
        <p:origin x="813" y="5"/>
      </p:cViewPr>
      <p:guideLst>
        <p:guide orient="horz"/>
        <p:guide pos="19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gs" Target="tags/tag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4"/>
            <a:ext cx="9875520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39" cy="28087321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21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1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054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108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163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21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27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325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38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43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2"/>
            <a:ext cx="19385280" cy="21724623"/>
          </a:xfrm>
        </p:spPr>
        <p:txBody>
          <a:bodyPr/>
          <a:lstStyle>
            <a:defPPr>
              <a:defRPr kern="1200" smtId="4294967295"/>
            </a:defPPr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3"/>
            <a:ext cx="19400520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9900" b="1"/>
            </a:lvl1pPr>
            <a:lvl2pPr marL="1880543" indent="0">
              <a:buNone/>
              <a:defRPr sz="8200" b="1"/>
            </a:lvl2pPr>
            <a:lvl3pPr marL="3761086" indent="0">
              <a:buNone/>
              <a:defRPr sz="7400" b="1"/>
            </a:lvl3pPr>
            <a:lvl4pPr marL="5641630" indent="0">
              <a:buNone/>
              <a:defRPr sz="6600" b="1"/>
            </a:lvl4pPr>
            <a:lvl5pPr marL="7522173" indent="0">
              <a:buNone/>
              <a:defRPr sz="6600" b="1"/>
            </a:lvl5pPr>
            <a:lvl6pPr marL="9402716" indent="0">
              <a:buNone/>
              <a:defRPr sz="6600" b="1"/>
            </a:lvl6pPr>
            <a:lvl7pPr marL="11283259" indent="0">
              <a:buNone/>
              <a:defRPr sz="6600" b="1"/>
            </a:lvl7pPr>
            <a:lvl8pPr marL="13163803" indent="0">
              <a:buNone/>
              <a:defRPr sz="6600" b="1"/>
            </a:lvl8pPr>
            <a:lvl9pPr marL="15044345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3"/>
          </a:xfrm>
        </p:spPr>
        <p:txBody>
          <a:bodyPr/>
          <a:lstStyle>
            <a:defPPr>
              <a:defRPr kern="1200" smtId="4294967295"/>
            </a:defPPr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1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1"/>
            <a:ext cx="14439902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3200"/>
            </a:lvl1pPr>
            <a:lvl2pPr marL="1880543" indent="0">
              <a:buNone/>
              <a:defRPr sz="11500"/>
            </a:lvl2pPr>
            <a:lvl3pPr marL="3761086" indent="0">
              <a:buNone/>
              <a:defRPr sz="9900"/>
            </a:lvl3pPr>
            <a:lvl4pPr marL="5641630" indent="0">
              <a:buNone/>
              <a:defRPr sz="8200"/>
            </a:lvl4pPr>
            <a:lvl5pPr marL="7522173" indent="0">
              <a:buNone/>
              <a:defRPr sz="8200"/>
            </a:lvl5pPr>
            <a:lvl6pPr marL="9402716" indent="0">
              <a:buNone/>
              <a:defRPr sz="8200"/>
            </a:lvl6pPr>
            <a:lvl7pPr marL="11283259" indent="0">
              <a:buNone/>
              <a:defRPr sz="8200"/>
            </a:lvl7pPr>
            <a:lvl8pPr marL="13163803" indent="0">
              <a:buNone/>
              <a:defRPr sz="8200"/>
            </a:lvl8pPr>
            <a:lvl9pPr marL="15044345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800"/>
            </a:lvl1pPr>
            <a:lvl2pPr marL="1880543" indent="0">
              <a:buNone/>
              <a:defRPr sz="4900"/>
            </a:lvl2pPr>
            <a:lvl3pPr marL="3761086" indent="0">
              <a:buNone/>
              <a:defRPr sz="4100"/>
            </a:lvl3pPr>
            <a:lvl4pPr marL="5641630" indent="0">
              <a:buNone/>
              <a:defRPr sz="3700"/>
            </a:lvl4pPr>
            <a:lvl5pPr marL="7522173" indent="0">
              <a:buNone/>
              <a:defRPr sz="3700"/>
            </a:lvl5pPr>
            <a:lvl6pPr marL="9402716" indent="0">
              <a:buNone/>
              <a:defRPr sz="3700"/>
            </a:lvl6pPr>
            <a:lvl7pPr marL="11283259" indent="0">
              <a:buNone/>
              <a:defRPr sz="3700"/>
            </a:lvl7pPr>
            <a:lvl8pPr marL="13163803" indent="0">
              <a:buNone/>
              <a:defRPr sz="3700"/>
            </a:lvl8pPr>
            <a:lvl9pPr marL="15044345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79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79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8"/>
            <a:ext cx="138988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 smtId="4294967295"/>
            </a:defPPr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hypotheticalocean  Size: 48x36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 smtId="4294967295"/>
      </a:defPPr>
      <a:lvl1pPr algn="ctr" defTabSz="376108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410405" indent="-1410405" algn="l" defTabSz="3761086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5884" indent="-1175341" algn="l" defTabSz="3761086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35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901" indent="-940272" algn="l" defTabSz="3761086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2444" indent="-940272" algn="l" defTabSz="3761086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2988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3531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4074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4617" indent="-940272" algn="l" defTabSz="3761086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54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08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1630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217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2716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3259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3803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4345" algn="l" defTabSz="376108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1F6296-A549-4F83-B5B3-AC0848E6BAEF}"/>
              </a:ext>
            </a:extLst>
          </p:cNvPr>
          <p:cNvGrpSpPr/>
          <p:nvPr/>
        </p:nvGrpSpPr>
        <p:grpSpPr>
          <a:xfrm>
            <a:off x="0" y="6028267"/>
            <a:ext cx="43891200" cy="26890132"/>
            <a:chOff x="0" y="6028267"/>
            <a:chExt cx="43891200" cy="26890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4EF5A1D-A47F-4CE3-BE70-8A161F635104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5"/>
              <a:chOff x="0" y="5073453"/>
              <a:chExt cx="43891200" cy="27082948"/>
            </a:xfrm>
          </p:grpSpPr>
          <p:sp>
            <p:nvSpPr>
              <p:cNvPr id="35" name="Flowchart: Document 34"/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8" name="Flowchart: Document 37"/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endParaRPr lang="en-US"/>
              </a:p>
            </p:txBody>
          </p:sp>
          <p:sp>
            <p:nvSpPr>
              <p:cNvPr id="39" name="Flowchart: Document 70"/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0" name="Flowchart: Document 70"/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ahLst/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 smtId="4294967295"/>
                </a:defPPr>
              </a:lstStyle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71386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fa-IR" sz="3600" b="1" dirty="0">
                <a:solidFill>
                  <a:schemeClr val="bg1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نتایج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  <a:cs typeface="B Traffic" panose="00000400000000000000" pitchFamily="2" charset="-78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5630779" y="838457"/>
            <a:ext cx="32942463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 rtl="1">
              <a:spcBef>
                <a:spcPct val="20000"/>
              </a:spcBef>
              <a:defRPr/>
            </a:pPr>
            <a:r>
              <a:rPr lang="fa-IR" sz="8500" b="1" dirty="0">
                <a:solidFill>
                  <a:srgbClr val="235078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فرمت تهیه مقالات کنگره </a:t>
            </a:r>
            <a:r>
              <a:rPr lang="en-US" sz="8500" dirty="0">
                <a:solidFill>
                  <a:srgbClr val="235078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ICAHT2021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fa-IR" sz="8500" b="1" dirty="0">
                <a:solidFill>
                  <a:srgbClr val="235078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محل درج عنوان مقاله </a:t>
            </a:r>
            <a:endParaRPr lang="en-US" sz="8500" dirty="0">
              <a:solidFill>
                <a:srgbClr val="235078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3657600" y="3921087"/>
            <a:ext cx="36576000" cy="29300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r>
              <a:rPr lang="fa-IR" sz="5600" dirty="0">
                <a:solidFill>
                  <a:srgbClr val="235078"/>
                </a:solidFill>
                <a:latin typeface="Montserrat" panose="00000500000000000000" pitchFamily="50" charset="0"/>
                <a:cs typeface="B Traffic" panose="00000400000000000000" pitchFamily="2" charset="-78"/>
              </a:rPr>
              <a:t>نام و نام خانوادگی نویسندگان</a:t>
            </a: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B Traffic" panose="00000400000000000000" pitchFamily="2" charset="-78"/>
            </a:endParaRPr>
          </a:p>
          <a:p>
            <a:pPr algn="ctr" rtl="1">
              <a:defRPr/>
            </a:pPr>
            <a:r>
              <a:rPr lang="fa-IR" sz="5600" dirty="0">
                <a:solidFill>
                  <a:srgbClr val="235078"/>
                </a:solidFill>
                <a:latin typeface="Montserrat" panose="00000500000000000000" pitchFamily="50" charset="0"/>
                <a:cs typeface="B Traffic" panose="00000400000000000000" pitchFamily="2" charset="-78"/>
              </a:rPr>
              <a:t>نام دانشگاه و موسسه پژوهشی</a:t>
            </a: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B Traffic" panose="00000400000000000000" pitchFamily="2" charset="-78"/>
            </a:endParaRPr>
          </a:p>
          <a:p>
            <a:pPr algn="ctr">
              <a:defRPr/>
            </a:pPr>
            <a:endParaRPr lang="en-US" sz="5600" dirty="0">
              <a:solidFill>
                <a:srgbClr val="235078"/>
              </a:solidFill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04" y="10196687"/>
            <a:ext cx="20713588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fa-IR" sz="3600" b="1" dirty="0">
                <a:solidFill>
                  <a:schemeClr val="bg1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روش تحقیق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  <a:cs typeface="B Traffic" panose="00000400000000000000" pitchFamily="2" charset="-78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1" y="1019668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fa-IR" sz="3600" b="1" dirty="0">
                <a:solidFill>
                  <a:schemeClr val="bg1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مقدمه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  <a:cs typeface="B Traffic" panose="00000400000000000000" pitchFamily="2" charset="-78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86" y="8175477"/>
            <a:ext cx="25780181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7421747"/>
            <a:ext cx="9601200" cy="87330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r" defTabSz="4702588">
              <a:defRPr/>
            </a:pPr>
            <a:r>
              <a:rPr lang="fa-IR" sz="3600" b="1" dirty="0">
                <a:solidFill>
                  <a:srgbClr val="1482A5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چکیده</a:t>
            </a:r>
            <a:endParaRPr lang="en-US" sz="3600" b="1" dirty="0">
              <a:solidFill>
                <a:srgbClr val="1482A5"/>
              </a:solidFill>
              <a:latin typeface="Libre Baskerville" panose="02000000000000000000" pitchFamily="2" charset="0"/>
              <a:cs typeface="B Traffic" panose="00000400000000000000" pitchFamily="2" charset="-78"/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6" y="23048367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fa-IR" sz="3600" b="1" dirty="0">
                <a:solidFill>
                  <a:schemeClr val="bg1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نتیجه گیری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  <a:cs typeface="B Traffic" panose="00000400000000000000" pitchFamily="2" charset="-78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8611" y="22136959"/>
            <a:ext cx="9601200" cy="873301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fa-IR" sz="3600" b="1" dirty="0">
                <a:solidFill>
                  <a:schemeClr val="bg1"/>
                </a:solidFill>
                <a:latin typeface="Libre Baskerville" panose="02000000000000000000" pitchFamily="2" charset="0"/>
                <a:cs typeface="B Traffic" panose="00000400000000000000" pitchFamily="2" charset="-78"/>
              </a:rPr>
              <a:t>شرح مساله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  <a:cs typeface="B Traffic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771386" y="11267881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767990" y="24142671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786A1CE5-26F5-4365-A6A8-5A9298D4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9286" y="11261612"/>
            <a:ext cx="1005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F0CED6AC-A82D-4E7E-8DE1-9DE68E17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3515" y="11261612"/>
            <a:ext cx="10058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>
            <a:spAutoFit/>
          </a:bodyPr>
          <a:lstStyle>
            <a:defPPr>
              <a:defRPr kern="1200" smtId="4294967295"/>
            </a:defPPr>
            <a:lvl1pPr defTabSz="4703763" eaLnBrk="0" hangingPunct="0">
              <a:defRPr sz="9300">
                <a:solidFill>
                  <a:schemeClr val="tx1"/>
                </a:solidFill>
                <a:latin typeface="Arial"/>
              </a:defRPr>
            </a:lvl1pPr>
            <a:lvl2pPr marL="742950" indent="-28575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2pPr>
            <a:lvl3pPr marL="11430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3pPr>
            <a:lvl4pPr marL="16002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4pPr>
            <a:lvl5pPr marL="2057400" indent="-228600" defTabSz="4703763" eaLnBrk="0" hangingPunct="0">
              <a:defRPr sz="9300">
                <a:solidFill>
                  <a:schemeClr val="tx1"/>
                </a:solidFill>
                <a:latin typeface="Arial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33549791" y="11254649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5B8920-2EE7-4FFC-B20D-4A97E28B3E9A}"/>
              </a:ext>
            </a:extLst>
          </p:cNvPr>
          <p:cNvSpPr txBox="1"/>
          <p:nvPr/>
        </p:nvSpPr>
        <p:spPr>
          <a:xfrm>
            <a:off x="33536173" y="23345615"/>
            <a:ext cx="985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8964D5-E369-47E5-8276-295994A2E752}"/>
              </a:ext>
            </a:extLst>
          </p:cNvPr>
          <p:cNvGrpSpPr/>
          <p:nvPr/>
        </p:nvGrpSpPr>
        <p:grpSpPr>
          <a:xfrm>
            <a:off x="767990" y="1195053"/>
            <a:ext cx="42802612" cy="3152392"/>
            <a:chOff x="767990" y="1195053"/>
            <a:chExt cx="42802612" cy="31523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DAE7D6-45F7-4F2B-8466-CB1A57FED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990" y="1715683"/>
              <a:ext cx="3874169" cy="263176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7C1347-8E96-4358-8B4C-2FC10AEF116D}"/>
                </a:ext>
              </a:extLst>
            </p:cNvPr>
            <p:cNvGrpSpPr/>
            <p:nvPr/>
          </p:nvGrpSpPr>
          <p:grpSpPr>
            <a:xfrm>
              <a:off x="38110074" y="1195053"/>
              <a:ext cx="5460528" cy="2906435"/>
              <a:chOff x="38110074" y="1195053"/>
              <a:chExt cx="5460528" cy="290643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C07B63-433B-4722-A317-8B4E90833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10074" y="1404959"/>
                <a:ext cx="2685800" cy="2685800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83C08DB0-494B-4963-AE89-9158B6A6E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4194" y="1195053"/>
                <a:ext cx="3016408" cy="29064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hypotheticalocean|09-2018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107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Libre Baskerville</vt:lpstr>
      <vt:lpstr>Arial</vt:lpstr>
      <vt:lpstr>Montserrat</vt:lpstr>
      <vt:lpstr>Montserrat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Sharif Kish</cp:lastModifiedBy>
  <cp:revision>25</cp:revision>
  <cp:lastPrinted>2011-01-21T18:13:44Z</cp:lastPrinted>
  <dcterms:modified xsi:type="dcterms:W3CDTF">2021-12-15T16:03:10Z</dcterms:modified>
  <cp:category>scientific poster powerpoint</cp:category>
</cp:coreProperties>
</file>